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02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66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AD29B-3158-4AD2-A1D7-89F1C1A4D9A1}" type="datetimeFigureOut">
              <a:rPr lang="hu-HU" smtClean="0"/>
              <a:pPr/>
              <a:t>2011.05.12.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46096-2292-4DB1-8932-64B506FAE0B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67594"/>
          </a:xfrm>
        </p:spPr>
        <p:txBody>
          <a:bodyPr>
            <a:normAutofit/>
          </a:bodyPr>
          <a:lstStyle/>
          <a:p>
            <a:r>
              <a:rPr lang="hu-HU" sz="5400" b="1" dirty="0" err="1" smtClean="0"/>
              <a:t>RákaTTantunk</a:t>
            </a:r>
            <a:r>
              <a:rPr lang="hu-HU" sz="5400" b="1" dirty="0" smtClean="0"/>
              <a:t>!</a:t>
            </a:r>
            <a:endParaRPr lang="hu-HU" sz="54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31640" y="3645024"/>
            <a:ext cx="6400800" cy="1921768"/>
          </a:xfrm>
        </p:spPr>
        <p:txBody>
          <a:bodyPr/>
          <a:lstStyle/>
          <a:p>
            <a:r>
              <a:rPr lang="hu-HU" dirty="0" smtClean="0"/>
              <a:t>Egy terepasztal készítése csak úgy, igazán szórakozásból.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5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63688" y="5661248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/>
              <a:t>HÁTTÉRPOSZTER,</a:t>
            </a:r>
          </a:p>
          <a:p>
            <a:pPr algn="ctr"/>
            <a:r>
              <a:rPr lang="hu-HU" sz="2000" b="1" dirty="0" smtClean="0"/>
              <a:t>LEVEZETŐ PÁLYA A RENDEZŐ PÁLYAUDVARRA 1.</a:t>
            </a:r>
            <a:endParaRPr lang="hu-HU" sz="2000" b="1" dirty="0"/>
          </a:p>
        </p:txBody>
      </p:sp>
      <p:pic>
        <p:nvPicPr>
          <p:cNvPr id="9" name="Kép helye 8" descr="IMG_059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13" r="5613"/>
          <a:stretch>
            <a:fillRect/>
          </a:stretch>
        </p:blipFill>
        <p:spPr>
          <a:xfrm>
            <a:off x="467544" y="260648"/>
            <a:ext cx="7992888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helye 4" descr="IMG_059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13" r="5613"/>
          <a:stretch>
            <a:fillRect/>
          </a:stretch>
        </p:blipFill>
        <p:spPr>
          <a:xfrm>
            <a:off x="467544" y="332656"/>
            <a:ext cx="8136904" cy="5112568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63688" y="5661248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/>
              <a:t>LEVEZETŐ PÁLYA A RENDEZŐ PÁLYAUDVARRA 2.</a:t>
            </a:r>
          </a:p>
          <a:p>
            <a:pPr algn="ctr"/>
            <a:r>
              <a:rPr lang="hu-HU" sz="2000" b="1" dirty="0" smtClean="0"/>
              <a:t>KÉTOLDALT PLEXI FAL VÉDI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helye 4" descr="IMG_05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13" r="5613"/>
          <a:stretch>
            <a:fillRect/>
          </a:stretch>
        </p:blipFill>
        <p:spPr>
          <a:xfrm>
            <a:off x="395536" y="332656"/>
            <a:ext cx="8208912" cy="5472608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19672" y="587727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/>
              <a:t>LEVEZETŐ PÁLYA A RENDEZŐ PÁLYAUDVARRA 3.</a:t>
            </a:r>
          </a:p>
          <a:p>
            <a:pPr algn="ctr"/>
            <a:r>
              <a:rPr lang="hu-HU" sz="2000" b="1" dirty="0" smtClean="0"/>
              <a:t>FŐKAPCSOLÓ+ HIDAK A PÁLYÁBAN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helye 4" descr="IMG_06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13" r="5613"/>
          <a:stretch>
            <a:fillRect/>
          </a:stretch>
        </p:blipFill>
        <p:spPr>
          <a:xfrm>
            <a:off x="323528" y="260648"/>
            <a:ext cx="8496944" cy="5688632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19672" y="6053138"/>
            <a:ext cx="5486400" cy="804862"/>
          </a:xfrm>
        </p:spPr>
        <p:txBody>
          <a:bodyPr/>
          <a:lstStyle/>
          <a:p>
            <a:pPr algn="ctr"/>
            <a:r>
              <a:rPr lang="hu-HU" sz="2000" b="1" dirty="0" smtClean="0"/>
              <a:t>LEVEZETŐ PÁLYA A RENDEZŐ PÁLYAUDVARRA 4.</a:t>
            </a:r>
          </a:p>
          <a:p>
            <a:pPr algn="ctr"/>
            <a:r>
              <a:rPr lang="hu-HU" sz="2000" b="1" dirty="0" smtClean="0"/>
              <a:t>„GURÍTÓDOMB”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helye 4" descr="CIMG216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404664"/>
            <a:ext cx="8064896" cy="5328592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91680" y="5805264"/>
            <a:ext cx="5486400" cy="804862"/>
          </a:xfrm>
        </p:spPr>
        <p:txBody>
          <a:bodyPr>
            <a:noAutofit/>
          </a:bodyPr>
          <a:lstStyle/>
          <a:p>
            <a:pPr algn="ctr"/>
            <a:r>
              <a:rPr lang="hu-HU" sz="2400" dirty="0" smtClean="0"/>
              <a:t>AZ EGÉSZ ASZTAL KAPOTT EGY TALAJT, KÖVEZETET UTÁNZÓ TAPÉTA BORÍTÁST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b="1" dirty="0" smtClean="0"/>
              <a:t>DIGITÁLIS vezérlés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7"/>
          </a:xfrm>
        </p:spPr>
        <p:txBody>
          <a:bodyPr>
            <a:normAutofit/>
          </a:bodyPr>
          <a:lstStyle/>
          <a:p>
            <a:r>
              <a:rPr lang="hu-HU" dirty="0" smtClean="0"/>
              <a:t>ROCO digitális H0 kezdő </a:t>
            </a:r>
            <a:r>
              <a:rPr lang="hu-HU" dirty="0" err="1" smtClean="0"/>
              <a:t>szetből</a:t>
            </a:r>
            <a:r>
              <a:rPr lang="hu-HU" dirty="0" smtClean="0"/>
              <a:t>, fölös eladva,</a:t>
            </a:r>
          </a:p>
          <a:p>
            <a:pPr>
              <a:buNone/>
            </a:pPr>
            <a:r>
              <a:rPr lang="hu-HU" dirty="0" smtClean="0"/>
              <a:t>    3 méterenként 6 bekötéssel, működik, HIBA!</a:t>
            </a:r>
          </a:p>
          <a:p>
            <a:r>
              <a:rPr lang="hu-HU" dirty="0" smtClean="0"/>
              <a:t>DIGITÁLIS minden kezdőnek:</a:t>
            </a:r>
          </a:p>
          <a:p>
            <a:pPr>
              <a:buNone/>
            </a:pPr>
            <a:r>
              <a:rPr lang="hu-HU" dirty="0" smtClean="0"/>
              <a:t>    - ez a jövő, többet tud, fejlődik, PC vezérlés,</a:t>
            </a:r>
          </a:p>
          <a:p>
            <a:pPr>
              <a:buNone/>
            </a:pPr>
            <a:r>
              <a:rPr lang="hu-HU" dirty="0" smtClean="0"/>
              <a:t>    - elég a dekódereket egyenként megvenni,</a:t>
            </a:r>
          </a:p>
          <a:p>
            <a:r>
              <a:rPr lang="hu-HU" dirty="0" smtClean="0"/>
              <a:t>ANALÓG nagy készletekhez:</a:t>
            </a:r>
          </a:p>
          <a:p>
            <a:pPr>
              <a:buNone/>
            </a:pPr>
            <a:r>
              <a:rPr lang="hu-HU" dirty="0" smtClean="0"/>
              <a:t>    - majdnem minden megcsinálható, kihívás,</a:t>
            </a:r>
          </a:p>
          <a:p>
            <a:pPr>
              <a:buNone/>
            </a:pPr>
            <a:r>
              <a:rPr lang="hu-HU" dirty="0" smtClean="0"/>
              <a:t>    - nem kell esetleg több 10 dekódert venni.</a:t>
            </a:r>
          </a:p>
          <a:p>
            <a:r>
              <a:rPr lang="hu-HU" dirty="0" smtClean="0"/>
              <a:t>Csíkos féle feszültség-szabályzóval!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4800" b="1" dirty="0" smtClean="0"/>
              <a:t>Elektromos ellátás</a:t>
            </a:r>
            <a:endParaRPr lang="hu-HU" sz="4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Autofit/>
          </a:bodyPr>
          <a:lstStyle/>
          <a:p>
            <a:r>
              <a:rPr lang="hu-HU" dirty="0" smtClean="0"/>
              <a:t>Szerelvényekhez 1 db. trafó:  </a:t>
            </a:r>
            <a:r>
              <a:rPr lang="hu-HU" dirty="0" err="1" smtClean="0"/>
              <a:t>Viessmann</a:t>
            </a:r>
            <a:r>
              <a:rPr lang="hu-HU" dirty="0" smtClean="0"/>
              <a:t> 5201 VA, 6,5 A terhelhetőséggel, nem olcsó (142€), mindent kibír, világításhoz külön hálózati adapter</a:t>
            </a:r>
          </a:p>
          <a:p>
            <a:r>
              <a:rPr lang="hu-HU" dirty="0" smtClean="0"/>
              <a:t>Rendező pályaudvar megvilágítása 3 fénycső,</a:t>
            </a:r>
          </a:p>
          <a:p>
            <a:pPr>
              <a:buNone/>
            </a:pPr>
            <a:r>
              <a:rPr lang="hu-HU" dirty="0" smtClean="0"/>
              <a:t>    könnyen kikapcsolható esti, éjjeli üzemnél.</a:t>
            </a:r>
          </a:p>
          <a:p>
            <a:r>
              <a:rPr lang="hu-HU" dirty="0" smtClean="0"/>
              <a:t>Ház és környezet világítás külön reduktorról,</a:t>
            </a:r>
          </a:p>
          <a:p>
            <a:r>
              <a:rPr lang="hu-HU" dirty="0" smtClean="0"/>
              <a:t>Fejlesztés: vonat elhaladásra gyullad, foglaltság-jelzővel.</a:t>
            </a:r>
          </a:p>
          <a:p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   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hu-HU" b="1" dirty="0" smtClean="0"/>
              <a:t>Sínek, vágányzat, ágyazat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/>
          <a:lstStyle/>
          <a:p>
            <a:r>
              <a:rPr lang="hu-HU" dirty="0" smtClean="0"/>
              <a:t>Kevés fix, sok </a:t>
            </a:r>
            <a:r>
              <a:rPr lang="hu-HU" dirty="0" err="1" smtClean="0"/>
              <a:t>flex</a:t>
            </a:r>
            <a:r>
              <a:rPr lang="hu-HU" dirty="0" smtClean="0"/>
              <a:t> sín ( a fix sínek nem (jól) illeszthetők a </a:t>
            </a:r>
            <a:r>
              <a:rPr lang="hu-HU" dirty="0" err="1" smtClean="0"/>
              <a:t>Styrostone</a:t>
            </a:r>
            <a:r>
              <a:rPr lang="hu-HU" dirty="0" smtClean="0"/>
              <a:t> ágyazatba, minden második talpfát vágni kell, </a:t>
            </a:r>
            <a:r>
              <a:rPr lang="hu-HU" dirty="0" err="1" smtClean="0"/>
              <a:t>flex</a:t>
            </a:r>
            <a:r>
              <a:rPr lang="hu-HU" dirty="0" smtClean="0"/>
              <a:t> lesz.</a:t>
            </a:r>
          </a:p>
          <a:p>
            <a:r>
              <a:rPr lang="hu-HU" dirty="0" smtClean="0"/>
              <a:t>Ágyazat: főleg </a:t>
            </a:r>
            <a:r>
              <a:rPr lang="hu-HU" dirty="0" err="1" smtClean="0"/>
              <a:t>Styrostone</a:t>
            </a:r>
            <a:r>
              <a:rPr lang="hu-HU" dirty="0" smtClean="0"/>
              <a:t>, az egyenesekben</a:t>
            </a:r>
          </a:p>
          <a:p>
            <a:pPr>
              <a:buNone/>
            </a:pPr>
            <a:r>
              <a:rPr lang="hu-HU" dirty="0" smtClean="0"/>
              <a:t>                    NOCH </a:t>
            </a:r>
            <a:r>
              <a:rPr lang="hu-HU" dirty="0" err="1" smtClean="0"/>
              <a:t>Mössmer</a:t>
            </a:r>
            <a:r>
              <a:rPr lang="hu-HU" dirty="0" smtClean="0"/>
              <a:t> </a:t>
            </a:r>
            <a:r>
              <a:rPr lang="hu-HU" dirty="0" err="1" smtClean="0"/>
              <a:t>Gleisbettung</a:t>
            </a:r>
            <a:r>
              <a:rPr lang="hu-HU" dirty="0" smtClean="0"/>
              <a:t> 99165   </a:t>
            </a:r>
          </a:p>
          <a:p>
            <a:pPr>
              <a:buNone/>
            </a:pPr>
            <a:r>
              <a:rPr lang="hu-HU" dirty="0" smtClean="0"/>
              <a:t>                    a kanyarokban. Nálam világos szürke.</a:t>
            </a:r>
          </a:p>
          <a:p>
            <a:r>
              <a:rPr lang="hu-HU" dirty="0" smtClean="0"/>
              <a:t>Néhol parafa, </a:t>
            </a:r>
            <a:r>
              <a:rPr lang="hu-HU" dirty="0" err="1" smtClean="0"/>
              <a:t>Styrostone</a:t>
            </a:r>
            <a:r>
              <a:rPr lang="hu-HU" dirty="0" smtClean="0"/>
              <a:t> hiányában,</a:t>
            </a:r>
          </a:p>
          <a:p>
            <a:r>
              <a:rPr lang="hu-HU" dirty="0" smtClean="0"/>
              <a:t>Váltók főleg  </a:t>
            </a:r>
            <a:r>
              <a:rPr lang="hu-HU" dirty="0" err="1" smtClean="0"/>
              <a:t>Bettunggleisből</a:t>
            </a:r>
            <a:r>
              <a:rPr lang="hu-HU" dirty="0" smtClean="0"/>
              <a:t>, a legjobb!!!   </a:t>
            </a:r>
          </a:p>
          <a:p>
            <a:r>
              <a:rPr lang="hu-HU" dirty="0" smtClean="0"/>
              <a:t>Zúzalékkal össze fogom „dolgozni”!                                  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Miért épp </a:t>
            </a:r>
            <a:r>
              <a:rPr lang="hu-HU" b="1" dirty="0" err="1" smtClean="0"/>
              <a:t>vasúTTmodell</a:t>
            </a:r>
            <a:r>
              <a:rPr lang="hu-HU" b="1" dirty="0" smtClean="0"/>
              <a:t>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Nyugdíjasnak kell minimum egy hobby,</a:t>
            </a:r>
          </a:p>
          <a:p>
            <a:r>
              <a:rPr lang="hu-HU" dirty="0" smtClean="0"/>
              <a:t>Unokák imádják a vasutat,</a:t>
            </a:r>
          </a:p>
          <a:p>
            <a:r>
              <a:rPr lang="hu-HU" dirty="0" smtClean="0"/>
              <a:t>Közös, sokoldalú ismeret és tevékenység,</a:t>
            </a:r>
          </a:p>
          <a:p>
            <a:r>
              <a:rPr lang="hu-HU" dirty="0" smtClean="0"/>
              <a:t>Szeretünk „bütykölni”, „alkotni”,</a:t>
            </a:r>
          </a:p>
          <a:p>
            <a:pPr>
              <a:buNone/>
            </a:pPr>
            <a:r>
              <a:rPr lang="hu-HU" b="1" dirty="0" smtClean="0"/>
              <a:t>Miért TT:</a:t>
            </a:r>
          </a:p>
          <a:p>
            <a:r>
              <a:rPr lang="hu-HU" dirty="0" smtClean="0"/>
              <a:t>Ezt tudtam, hogy van,</a:t>
            </a:r>
          </a:p>
          <a:p>
            <a:r>
              <a:rPr lang="hu-HU" dirty="0" smtClean="0"/>
              <a:t>Méretben ideális, meg lehet fogni,</a:t>
            </a:r>
          </a:p>
          <a:p>
            <a:r>
              <a:rPr lang="hu-HU" dirty="0" smtClean="0"/>
              <a:t>Sok gördülőt „örököltem” a fiamtól.</a:t>
            </a:r>
          </a:p>
          <a:p>
            <a:r>
              <a:rPr lang="hu-HU" dirty="0" smtClean="0"/>
              <a:t>4 vágányos állomás &gt; 800mm 2m, H0 3 m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hu-HU" b="1" dirty="0" smtClean="0"/>
              <a:t>Váltók, kitérők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400600"/>
          </a:xfrm>
        </p:spPr>
        <p:txBody>
          <a:bodyPr>
            <a:normAutofit/>
          </a:bodyPr>
          <a:lstStyle/>
          <a:p>
            <a:pPr lvl="1"/>
            <a:r>
              <a:rPr lang="hu-HU" dirty="0" smtClean="0"/>
              <a:t>Minden váltó háromvezetékes elektromos, nem kell padló alatti működtető!</a:t>
            </a:r>
          </a:p>
          <a:p>
            <a:r>
              <a:rPr lang="hu-HU" sz="2800" dirty="0" smtClean="0"/>
              <a:t>Vagy </a:t>
            </a:r>
            <a:r>
              <a:rPr lang="hu-HU" sz="2800" dirty="0" err="1" smtClean="0"/>
              <a:t>Bettunggleis</a:t>
            </a:r>
            <a:r>
              <a:rPr lang="hu-HU" sz="2800" dirty="0" smtClean="0"/>
              <a:t> váltó, beépített hajtóművel,</a:t>
            </a:r>
          </a:p>
          <a:p>
            <a:r>
              <a:rPr lang="hu-HU" sz="2800" dirty="0" smtClean="0"/>
              <a:t>Vagy </a:t>
            </a:r>
            <a:r>
              <a:rPr lang="hu-HU" sz="2800" dirty="0" err="1" smtClean="0"/>
              <a:t>Modellgleis</a:t>
            </a:r>
            <a:r>
              <a:rPr lang="hu-HU" sz="2800" dirty="0" smtClean="0"/>
              <a:t> váltó, működtetővel,</a:t>
            </a:r>
          </a:p>
          <a:p>
            <a:r>
              <a:rPr lang="hu-HU" sz="2800" dirty="0" err="1" smtClean="0"/>
              <a:t>Hozentroger</a:t>
            </a:r>
            <a:r>
              <a:rPr lang="hu-HU" sz="2800" dirty="0" smtClean="0"/>
              <a:t> csak 4 váltó + kereszteződés,</a:t>
            </a:r>
          </a:p>
          <a:p>
            <a:r>
              <a:rPr lang="hu-HU" sz="2800" dirty="0" smtClean="0"/>
              <a:t>Kézi vezérlés váltás, számozott váltókkal</a:t>
            </a:r>
          </a:p>
          <a:p>
            <a:r>
              <a:rPr lang="hu-HU" sz="2800" dirty="0" err="1" smtClean="0"/>
              <a:t>Roco</a:t>
            </a:r>
            <a:r>
              <a:rPr lang="hu-HU" sz="2800" dirty="0" smtClean="0"/>
              <a:t> 47-10520 visszajelzős  kapcsolók, sorban</a:t>
            </a:r>
          </a:p>
          <a:p>
            <a:r>
              <a:rPr lang="hu-HU" sz="2800" dirty="0" err="1" smtClean="0"/>
              <a:t>Roco</a:t>
            </a:r>
            <a:r>
              <a:rPr lang="hu-HU" sz="2800" dirty="0" smtClean="0"/>
              <a:t> 10603 csatlakozó,</a:t>
            </a:r>
          </a:p>
          <a:p>
            <a:r>
              <a:rPr lang="hu-HU" sz="2800" dirty="0" err="1" smtClean="0"/>
              <a:t>Roco</a:t>
            </a:r>
            <a:r>
              <a:rPr lang="hu-HU" sz="2800" dirty="0" smtClean="0"/>
              <a:t> háromszínű vezetékkel</a:t>
            </a:r>
            <a:r>
              <a:rPr lang="hu-HU" dirty="0" smtClean="0"/>
              <a:t>,</a:t>
            </a:r>
          </a:p>
          <a:p>
            <a:r>
              <a:rPr lang="hu-HU" dirty="0" smtClean="0"/>
              <a:t>Egyszerű, megbízható megoldás!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Alagút a sarokban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Háttér poszterhez illesztve,</a:t>
            </a:r>
          </a:p>
          <a:p>
            <a:r>
              <a:rPr lang="hu-HU" dirty="0" smtClean="0"/>
              <a:t>Két bejárat, egy kijárat (?Pozsonyban?)</a:t>
            </a:r>
          </a:p>
          <a:p>
            <a:r>
              <a:rPr lang="hu-HU" dirty="0" smtClean="0"/>
              <a:t>Hídról csak ilyen szélesen tud lejönni,</a:t>
            </a:r>
          </a:p>
          <a:p>
            <a:r>
              <a:rPr lang="hu-HU" dirty="0" smtClean="0"/>
              <a:t>Fa vázszerkezet illesztve, csavarozva,</a:t>
            </a:r>
          </a:p>
          <a:p>
            <a:r>
              <a:rPr lang="hu-HU" dirty="0" smtClean="0"/>
              <a:t>Folyékony gipszbe mártott vászonnal takarva,</a:t>
            </a:r>
          </a:p>
          <a:p>
            <a:r>
              <a:rPr lang="hu-HU" dirty="0" smtClean="0"/>
              <a:t>Női kezek segítettek,</a:t>
            </a:r>
          </a:p>
          <a:p>
            <a:r>
              <a:rPr lang="hu-HU" dirty="0" smtClean="0"/>
              <a:t>Díszítések, életképek,</a:t>
            </a:r>
          </a:p>
          <a:p>
            <a:r>
              <a:rPr lang="hu-HU" dirty="0" smtClean="0"/>
              <a:t>Foglaltság-jelző Csíkos termékkel.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IMG3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IMG3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IMG3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ép 2" descr="CIMG3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ákossal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IMG3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CIMG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208912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b="1" dirty="0" smtClean="0"/>
              <a:t>Büszkeségek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hu-HU" dirty="0" smtClean="0"/>
              <a:t>Alagút foglaltság-jelző,</a:t>
            </a:r>
          </a:p>
          <a:p>
            <a:r>
              <a:rPr lang="hu-HU" dirty="0" smtClean="0"/>
              <a:t>Fénysorompó Csíkos – </a:t>
            </a:r>
            <a:r>
              <a:rPr lang="hu-HU" dirty="0" err="1" smtClean="0"/>
              <a:t>Zemoki</a:t>
            </a:r>
            <a:r>
              <a:rPr lang="hu-HU" dirty="0" smtClean="0"/>
              <a:t> kombináció,</a:t>
            </a:r>
          </a:p>
          <a:p>
            <a:r>
              <a:rPr lang="hu-HU" dirty="0" smtClean="0"/>
              <a:t>Karos sorompó: kétvágányos, kétirányú,     </a:t>
            </a:r>
          </a:p>
          <a:p>
            <a:pPr>
              <a:buNone/>
            </a:pPr>
            <a:r>
              <a:rPr lang="hu-HU" dirty="0" smtClean="0"/>
              <a:t>    Csíkos féle foglaltság-jelzőkkel, nem egyszerű bekötni. </a:t>
            </a:r>
          </a:p>
          <a:p>
            <a:pPr>
              <a:buNone/>
            </a:pPr>
            <a:r>
              <a:rPr lang="hu-HU" dirty="0" smtClean="0"/>
              <a:t>    </a:t>
            </a:r>
            <a:r>
              <a:rPr lang="hu-HU" dirty="0" err="1" smtClean="0"/>
              <a:t>Viessmann</a:t>
            </a:r>
            <a:r>
              <a:rPr lang="hu-HU" dirty="0" smtClean="0"/>
              <a:t> sorompó, nagyon gyors, nagyot kattan,</a:t>
            </a:r>
          </a:p>
          <a:p>
            <a:pPr>
              <a:buNone/>
            </a:pPr>
            <a:r>
              <a:rPr lang="hu-HU" dirty="0" smtClean="0"/>
              <a:t>    Csak a világító vagonokat érzékeli.</a:t>
            </a:r>
          </a:p>
          <a:p>
            <a:r>
              <a:rPr lang="hu-HU" dirty="0" smtClean="0"/>
              <a:t>Saját készítésű peronok </a:t>
            </a:r>
            <a:r>
              <a:rPr lang="hu-HU" dirty="0" smtClean="0">
                <a:sym typeface="Wingdings" pitchFamily="2" charset="2"/>
              </a:rPr>
              <a:t>.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  <p:pic>
        <p:nvPicPr>
          <p:cNvPr id="3" name="Kép 2" descr="IMG_06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54500" y="3086100"/>
          <a:ext cx="635000" cy="685800"/>
        </p:xfrm>
        <a:graphic>
          <a:graphicData uri="http://schemas.openxmlformats.org/presentationml/2006/ole">
            <p:oleObj spid="_x0000_s1026" name="Csomagoló programhéj-objektum" showAsIcon="1" r:id="rId3" imgW="63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355976" y="2204864"/>
          <a:ext cx="635000" cy="685800"/>
        </p:xfrm>
        <a:graphic>
          <a:graphicData uri="http://schemas.openxmlformats.org/presentationml/2006/ole">
            <p:oleObj spid="_x0000_s2050" name="Csomagoló programhéj-objektum" showAsIcon="1" r:id="rId3" imgW="63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254500" y="3086100"/>
          <a:ext cx="635000" cy="685800"/>
        </p:xfrm>
        <a:graphic>
          <a:graphicData uri="http://schemas.openxmlformats.org/presentationml/2006/ole">
            <p:oleObj spid="_x0000_s3074" name="Csomagoló programhéj-objektum" showAsIcon="1" r:id="rId3" imgW="63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ákossal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254500" y="3086100"/>
          <a:ext cx="635000" cy="685800"/>
        </p:xfrm>
        <a:graphic>
          <a:graphicData uri="http://schemas.openxmlformats.org/presentationml/2006/ole">
            <p:oleObj spid="_x0000_s4098" name="Csomagoló programhéj-objektum" showAsIcon="1" r:id="rId3" imgW="63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254500" y="3086100"/>
          <a:ext cx="635000" cy="685800"/>
        </p:xfrm>
        <a:graphic>
          <a:graphicData uri="http://schemas.openxmlformats.org/presentationml/2006/ole">
            <p:oleObj spid="_x0000_s5122" name="Csomagoló programhéj-objektum" showAsIcon="1" r:id="rId3" imgW="63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254500" y="3086100"/>
          <a:ext cx="635000" cy="685800"/>
        </p:xfrm>
        <a:graphic>
          <a:graphicData uri="http://schemas.openxmlformats.org/presentationml/2006/ole">
            <p:oleObj spid="_x0000_s6146" name="Csomagoló programhéj-objektum" showAsIcon="1" r:id="rId3" imgW="63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254500" y="3086100"/>
          <a:ext cx="635000" cy="685800"/>
        </p:xfrm>
        <a:graphic>
          <a:graphicData uri="http://schemas.openxmlformats.org/presentationml/2006/ole">
            <p:oleObj spid="_x0000_s7170" name="Csomagoló programhéj-objektum" showAsIcon="1" r:id="rId3" imgW="63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Most készül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Házak, terepek világítása,</a:t>
            </a:r>
          </a:p>
          <a:p>
            <a:r>
              <a:rPr lang="hu-HU" dirty="0" smtClean="0"/>
              <a:t>Fű, fa, virág: női segítséget várok!</a:t>
            </a:r>
          </a:p>
          <a:p>
            <a:r>
              <a:rPr lang="hu-HU" dirty="0" smtClean="0"/>
              <a:t>Homok-átrakó, leöntve ragasztóval…</a:t>
            </a:r>
          </a:p>
          <a:p>
            <a:r>
              <a:rPr lang="hu-HU" dirty="0" smtClean="0"/>
              <a:t>Teniszpálya,</a:t>
            </a:r>
          </a:p>
          <a:p>
            <a:r>
              <a:rPr lang="hu-HU" dirty="0" smtClean="0"/>
              <a:t>Jelzők (csak karos!) elhelyezése </a:t>
            </a:r>
            <a:r>
              <a:rPr lang="hu-HU" dirty="0" err="1" smtClean="0"/>
              <a:t>Lezlinilzen</a:t>
            </a:r>
            <a:r>
              <a:rPr lang="hu-HU" dirty="0" smtClean="0"/>
              <a:t> segítséggel,</a:t>
            </a:r>
          </a:p>
          <a:p>
            <a:r>
              <a:rPr lang="hu-HU" dirty="0" err="1" smtClean="0"/>
              <a:t>Stb</a:t>
            </a:r>
            <a:r>
              <a:rPr lang="hu-HU" dirty="0" smtClean="0"/>
              <a:t>, </a:t>
            </a:r>
            <a:r>
              <a:rPr lang="hu-HU" dirty="0" err="1" smtClean="0"/>
              <a:t>stb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István\Pictures\vasút\Lezli\István nem bizt. állomások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9550"/>
            <a:ext cx="8784976" cy="643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Fejlesztési lehetőségek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Magasvasút,</a:t>
            </a:r>
          </a:p>
          <a:p>
            <a:r>
              <a:rPr lang="hu-HU" dirty="0" smtClean="0"/>
              <a:t>A két hurok mobil összekötése,</a:t>
            </a:r>
          </a:p>
          <a:p>
            <a:r>
              <a:rPr lang="hu-HU" dirty="0" smtClean="0"/>
              <a:t>„Stadion csigavonal” feljáró a rendezőről,</a:t>
            </a:r>
          </a:p>
          <a:p>
            <a:r>
              <a:rPr lang="hu-HU" dirty="0" smtClean="0"/>
              <a:t>PC irányítás (majd az unokák!)</a:t>
            </a:r>
          </a:p>
          <a:p>
            <a:endParaRPr lang="hu-HU" dirty="0" smtClean="0"/>
          </a:p>
          <a:p>
            <a:pPr>
              <a:buNone/>
            </a:pPr>
            <a:r>
              <a:rPr lang="hu-HU" dirty="0" smtClean="0"/>
              <a:t>                  </a:t>
            </a:r>
          </a:p>
          <a:p>
            <a:pPr>
              <a:buNone/>
            </a:pPr>
            <a:r>
              <a:rPr lang="hu-HU" dirty="0" smtClean="0"/>
              <a:t>               </a:t>
            </a:r>
            <a:r>
              <a:rPr lang="hu-HU" b="1" dirty="0" smtClean="0"/>
              <a:t>Köszönöm a figyelmet!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Hol legyen? Milyen legyen?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Konditerem </a:t>
            </a:r>
            <a:r>
              <a:rPr lang="hu-HU" dirty="0" smtClean="0">
                <a:sym typeface="Wingdings" pitchFamily="2" charset="2"/>
              </a:rPr>
              <a:t>, gyerek játszószoba lett,</a:t>
            </a:r>
          </a:p>
          <a:p>
            <a:r>
              <a:rPr lang="hu-HU" dirty="0" smtClean="0">
                <a:sym typeface="Wingdings" pitchFamily="2" charset="2"/>
              </a:rPr>
              <a:t>Tűkör (!), futópad, bordásfal maradt,</a:t>
            </a:r>
          </a:p>
          <a:p>
            <a:r>
              <a:rPr lang="hu-HU" dirty="0" smtClean="0">
                <a:sym typeface="Wingdings" pitchFamily="2" charset="2"/>
              </a:rPr>
              <a:t>Körben a fal mellett, gyerekszoba marad,</a:t>
            </a:r>
          </a:p>
          <a:p>
            <a:r>
              <a:rPr lang="hu-HU" dirty="0" smtClean="0">
                <a:sym typeface="Wingdings" pitchFamily="2" charset="2"/>
              </a:rPr>
              <a:t>Nem magyar („örökség”), épületek,</a:t>
            </a:r>
          </a:p>
          <a:p>
            <a:r>
              <a:rPr lang="hu-HU" dirty="0" smtClean="0">
                <a:sym typeface="Wingdings" pitchFamily="2" charset="2"/>
              </a:rPr>
              <a:t>Nem német: szeretjük, felismerjük a magyart,</a:t>
            </a:r>
          </a:p>
          <a:p>
            <a:r>
              <a:rPr lang="hu-HU" dirty="0" smtClean="0">
                <a:sym typeface="Wingdings" pitchFamily="2" charset="2"/>
              </a:rPr>
              <a:t>Korszak: a III. – IV. szintén adott,</a:t>
            </a:r>
          </a:p>
          <a:p>
            <a:r>
              <a:rPr lang="hu-HU" dirty="0" smtClean="0">
                <a:sym typeface="Wingdings" pitchFamily="2" charset="2"/>
              </a:rPr>
              <a:t> Családias hangulat, ismert terepek.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stván\Pictures\vasút\Lezli\2010_10_12 Lezli\Istvá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8377"/>
            <a:ext cx="9144000" cy="5121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Asztal szerkezet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Tűkör előtt lábakon (40x40,OBI) csapolva, ragasztva, sarokvassal erősítve,</a:t>
            </a:r>
          </a:p>
          <a:p>
            <a:r>
              <a:rPr lang="hu-HU" dirty="0" smtClean="0"/>
              <a:t>Fal mellett – főleg fa – konzolok (OBI),</a:t>
            </a:r>
          </a:p>
          <a:p>
            <a:r>
              <a:rPr lang="hu-HU" dirty="0" smtClean="0"/>
              <a:t>40x20-as léccel (OBI) alátámasztva,</a:t>
            </a:r>
          </a:p>
          <a:p>
            <a:r>
              <a:rPr lang="hu-HU" dirty="0" smtClean="0"/>
              <a:t>10 mm-es rétegelt lemez (Király - Torma),</a:t>
            </a:r>
          </a:p>
          <a:p>
            <a:r>
              <a:rPr lang="hu-HU" dirty="0" smtClean="0"/>
              <a:t>Ideálisan szabható, sűrűn csavarozva,</a:t>
            </a:r>
          </a:p>
          <a:p>
            <a:r>
              <a:rPr lang="hu-HU" dirty="0" smtClean="0"/>
              <a:t>Merev, kemény, nem vetemedik.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0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667</Words>
  <Application>Microsoft Office PowerPoint</Application>
  <PresentationFormat>Diavetítés a képernyőre (4:3 oldalarány)</PresentationFormat>
  <Paragraphs>105</Paragraphs>
  <Slides>46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46</vt:i4>
      </vt:variant>
    </vt:vector>
  </HeadingPairs>
  <TitlesOfParts>
    <vt:vector size="49" baseType="lpstr">
      <vt:lpstr>Office-téma</vt:lpstr>
      <vt:lpstr>Csomagoló programhéj-objektum</vt:lpstr>
      <vt:lpstr>Csomag</vt:lpstr>
      <vt:lpstr>RákaTTantunk!</vt:lpstr>
      <vt:lpstr>Miért épp vasúTTmodell?</vt:lpstr>
      <vt:lpstr>3. dia</vt:lpstr>
      <vt:lpstr>4. dia</vt:lpstr>
      <vt:lpstr>Hol legyen? Milyen legyen?</vt:lpstr>
      <vt:lpstr>6. dia</vt:lpstr>
      <vt:lpstr>7. dia</vt:lpstr>
      <vt:lpstr>Asztal szerkezet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DIGITÁLIS vezérlés</vt:lpstr>
      <vt:lpstr>Elektromos ellátás</vt:lpstr>
      <vt:lpstr>Sínek, vágányzat, ágyazat</vt:lpstr>
      <vt:lpstr>20. dia</vt:lpstr>
      <vt:lpstr>21. dia</vt:lpstr>
      <vt:lpstr>22. dia</vt:lpstr>
      <vt:lpstr>Váltók, kitérők</vt:lpstr>
      <vt:lpstr>24. dia</vt:lpstr>
      <vt:lpstr>25. dia</vt:lpstr>
      <vt:lpstr>Alagút a sarokban</vt:lpstr>
      <vt:lpstr>27. dia</vt:lpstr>
      <vt:lpstr>28. dia</vt:lpstr>
      <vt:lpstr>29. dia</vt:lpstr>
      <vt:lpstr>30. dia</vt:lpstr>
      <vt:lpstr>31. dia</vt:lpstr>
      <vt:lpstr>32. dia</vt:lpstr>
      <vt:lpstr>33. dia</vt:lpstr>
      <vt:lpstr>Büszkeségek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Most készül</vt:lpstr>
      <vt:lpstr>45. dia</vt:lpstr>
      <vt:lpstr>Fejlesztési lehetőségek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RákaTTantunk!</dc:title>
  <dc:creator>István</dc:creator>
  <cp:lastModifiedBy>István</cp:lastModifiedBy>
  <cp:revision>76</cp:revision>
  <dcterms:created xsi:type="dcterms:W3CDTF">2011-04-12T12:21:53Z</dcterms:created>
  <dcterms:modified xsi:type="dcterms:W3CDTF">2011-05-12T15:54:18Z</dcterms:modified>
</cp:coreProperties>
</file>